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u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 smtClean="0"/>
              <a:t>Clic pentru a edita stilul de subtitlu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95721146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32435749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279617196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78098363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35757796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76981815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51645578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71634895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 smtClean="0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67588469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51947181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3523669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66318657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358087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evărat sau f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21212093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04669843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5343036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o-RO" smtClean="0"/>
              <a:t>Clic pentru editare stil titlu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080E5-82EE-4001-A334-8BFC5353D944}" type="datetimeFigureOut">
              <a:rPr lang="ro-RO" smtClean="0"/>
              <a:t>18.10.2026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4BB0D8D-BB33-4B7C-9DB2-0320CAD8B31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6202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</p:sldLayoutIdLst>
  <p:transition spd="med">
    <p:pull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505097" y="836023"/>
            <a:ext cx="10728960" cy="3204754"/>
          </a:xfrm>
        </p:spPr>
        <p:txBody>
          <a:bodyPr/>
          <a:lstStyle/>
          <a:p>
            <a:pPr algn="ctr"/>
            <a:r>
              <a:rPr lang="ro-RO" sz="8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Sunteți gata ?</a:t>
            </a:r>
            <a:endParaRPr lang="ro-RO" sz="8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1457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78525" y="1119052"/>
            <a:ext cx="10728960" cy="4389120"/>
          </a:xfrm>
        </p:spPr>
        <p:txBody>
          <a:bodyPr/>
          <a:lstStyle/>
          <a:p>
            <a:pPr algn="ctr"/>
            <a:r>
              <a:rPr lang="ro-RO" sz="6000" b="1" dirty="0">
                <a:solidFill>
                  <a:schemeClr val="tx1"/>
                </a:solidFill>
              </a:rPr>
              <a:t>1.) Dacă azi ar fi ultima zi de liceu, ceea ce aș regreta că nu am făcut până acum este ....</a:t>
            </a:r>
          </a:p>
        </p:txBody>
      </p:sp>
    </p:spTree>
    <p:extLst>
      <p:ext uri="{BB962C8B-B14F-4D97-AF65-F5344CB8AC3E}">
        <p14:creationId xmlns:p14="http://schemas.microsoft.com/office/powerpoint/2010/main" val="29146918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78524" y="1119052"/>
            <a:ext cx="11490961" cy="3235234"/>
          </a:xfrm>
        </p:spPr>
        <p:txBody>
          <a:bodyPr/>
          <a:lstStyle/>
          <a:p>
            <a:pPr algn="ctr"/>
            <a:r>
              <a:rPr lang="it-IT" sz="6000" b="1" dirty="0">
                <a:solidFill>
                  <a:schemeClr val="tx1"/>
                </a:solidFill>
              </a:rPr>
              <a:t>2.) Cel mai tare îmi este frică .....</a:t>
            </a:r>
            <a:endParaRPr lang="ro-RO" sz="6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5140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78524" y="1119051"/>
            <a:ext cx="11490961" cy="4419599"/>
          </a:xfrm>
        </p:spPr>
        <p:txBody>
          <a:bodyPr/>
          <a:lstStyle/>
          <a:p>
            <a:pPr algn="ctr"/>
            <a:r>
              <a:rPr lang="ro-RO" sz="6000" b="1" dirty="0">
                <a:solidFill>
                  <a:schemeClr val="tx1"/>
                </a:solidFill>
              </a:rPr>
              <a:t>3.) Sunt momente în care aș vrea să spun că am o părere diferită. Cel mai des mi se întâmplă atunci când .....</a:t>
            </a:r>
          </a:p>
        </p:txBody>
      </p:sp>
    </p:spTree>
    <p:extLst>
      <p:ext uri="{BB962C8B-B14F-4D97-AF65-F5344CB8AC3E}">
        <p14:creationId xmlns:p14="http://schemas.microsoft.com/office/powerpoint/2010/main" val="15689298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78524" y="1119052"/>
            <a:ext cx="11490961" cy="3400698"/>
          </a:xfrm>
        </p:spPr>
        <p:txBody>
          <a:bodyPr/>
          <a:lstStyle/>
          <a:p>
            <a:pPr algn="ctr"/>
            <a:r>
              <a:rPr lang="ro-RO" sz="6000" b="1" dirty="0">
                <a:solidFill>
                  <a:schemeClr val="tx1"/>
                </a:solidFill>
              </a:rPr>
              <a:t>4.) Uneori </a:t>
            </a:r>
            <a:r>
              <a:rPr lang="ro-RO" sz="6000" b="1" dirty="0" smtClean="0">
                <a:solidFill>
                  <a:schemeClr val="tx1"/>
                </a:solidFill>
              </a:rPr>
              <a:t>aș </a:t>
            </a:r>
            <a:r>
              <a:rPr lang="ro-RO" sz="6000" b="1" dirty="0">
                <a:solidFill>
                  <a:schemeClr val="tx1"/>
                </a:solidFill>
              </a:rPr>
              <a:t>vrea să ...... </a:t>
            </a:r>
            <a:r>
              <a:rPr lang="ro-RO" sz="6000" b="1" dirty="0" smtClean="0">
                <a:solidFill>
                  <a:schemeClr val="tx1"/>
                </a:solidFill>
              </a:rPr>
              <a:t/>
            </a:r>
            <a:br>
              <a:rPr lang="ro-RO" sz="6000" b="1" dirty="0" smtClean="0">
                <a:solidFill>
                  <a:schemeClr val="tx1"/>
                </a:solidFill>
              </a:rPr>
            </a:br>
            <a:r>
              <a:rPr lang="ro-RO" sz="6000" b="1" dirty="0" smtClean="0">
                <a:solidFill>
                  <a:schemeClr val="tx1"/>
                </a:solidFill>
              </a:rPr>
              <a:t>dar </a:t>
            </a:r>
            <a:r>
              <a:rPr lang="ro-RO" sz="6000" b="1" dirty="0">
                <a:solidFill>
                  <a:schemeClr val="tx1"/>
                </a:solidFill>
              </a:rPr>
              <a:t>îmi este frică de reacția celorlalți.</a:t>
            </a:r>
          </a:p>
        </p:txBody>
      </p:sp>
    </p:spTree>
    <p:extLst>
      <p:ext uri="{BB962C8B-B14F-4D97-AF65-F5344CB8AC3E}">
        <p14:creationId xmlns:p14="http://schemas.microsoft.com/office/powerpoint/2010/main" val="220527849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69816" y="134982"/>
            <a:ext cx="11490961" cy="5473337"/>
          </a:xfrm>
        </p:spPr>
        <p:txBody>
          <a:bodyPr/>
          <a:lstStyle/>
          <a:p>
            <a:pPr algn="ctr"/>
            <a:r>
              <a:rPr lang="ro-RO" b="1" dirty="0">
                <a:solidFill>
                  <a:schemeClr val="tx1"/>
                </a:solidFill>
              </a:rPr>
              <a:t>5.) Câtă încredere ai în sfaturile de viață pe care ți le oferă un instrument de I.A. </a:t>
            </a:r>
            <a:r>
              <a:rPr lang="ro-RO" b="1" dirty="0" smtClean="0">
                <a:solidFill>
                  <a:schemeClr val="tx1"/>
                </a:solidFill>
              </a:rPr>
              <a:t/>
            </a:r>
            <a:br>
              <a:rPr lang="ro-RO" b="1" dirty="0" smtClean="0">
                <a:solidFill>
                  <a:schemeClr val="tx1"/>
                </a:solidFill>
              </a:rPr>
            </a:br>
            <a:r>
              <a:rPr lang="ro-RO" b="1" dirty="0" smtClean="0">
                <a:solidFill>
                  <a:schemeClr val="tx1"/>
                </a:solidFill>
              </a:rPr>
              <a:t>(</a:t>
            </a:r>
            <a:r>
              <a:rPr lang="ro-RO" b="1" dirty="0">
                <a:solidFill>
                  <a:schemeClr val="tx1"/>
                </a:solidFill>
              </a:rPr>
              <a:t>ex: chatgpt.com ) ?</a:t>
            </a:r>
            <a:br>
              <a:rPr lang="ro-RO" b="1" dirty="0">
                <a:solidFill>
                  <a:schemeClr val="tx1"/>
                </a:solidFill>
              </a:rPr>
            </a:br>
            <a:r>
              <a:rPr lang="ro-RO" b="1" dirty="0">
                <a:solidFill>
                  <a:schemeClr val="tx1"/>
                </a:solidFill>
              </a:rPr>
              <a:t>      Pe </a:t>
            </a:r>
            <a:r>
              <a:rPr lang="ro-RO" b="1" dirty="0" smtClean="0">
                <a:solidFill>
                  <a:schemeClr val="tx1"/>
                </a:solidFill>
              </a:rPr>
              <a:t>ce </a:t>
            </a:r>
            <a:r>
              <a:rPr lang="ro-RO" b="1" dirty="0">
                <a:solidFill>
                  <a:schemeClr val="tx1"/>
                </a:solidFill>
              </a:rPr>
              <a:t>crezi că se bazează răspunsurile pe care ți le oferă ?</a:t>
            </a:r>
          </a:p>
        </p:txBody>
      </p:sp>
    </p:spTree>
    <p:extLst>
      <p:ext uri="{BB962C8B-B14F-4D97-AF65-F5344CB8AC3E}">
        <p14:creationId xmlns:p14="http://schemas.microsoft.com/office/powerpoint/2010/main" val="28196753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69816" y="862149"/>
            <a:ext cx="11490961" cy="3918857"/>
          </a:xfrm>
        </p:spPr>
        <p:txBody>
          <a:bodyPr/>
          <a:lstStyle/>
          <a:p>
            <a:pPr algn="ctr"/>
            <a:r>
              <a:rPr lang="ro-RO" b="1" dirty="0">
                <a:solidFill>
                  <a:schemeClr val="tx1"/>
                </a:solidFill>
              </a:rPr>
              <a:t>6.) Cel mai mare compromis pe care l-am făcut până acum doar pentru a fi acceptat(ă) de ceilalți a fost ....</a:t>
            </a:r>
          </a:p>
        </p:txBody>
      </p:sp>
    </p:spTree>
    <p:extLst>
      <p:ext uri="{BB962C8B-B14F-4D97-AF65-F5344CB8AC3E}">
        <p14:creationId xmlns:p14="http://schemas.microsoft.com/office/powerpoint/2010/main" val="17976761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69816" y="862149"/>
            <a:ext cx="11490961" cy="3918857"/>
          </a:xfrm>
        </p:spPr>
        <p:txBody>
          <a:bodyPr/>
          <a:lstStyle/>
          <a:p>
            <a:pPr algn="ctr"/>
            <a:r>
              <a:rPr lang="ro-RO" b="1" dirty="0">
                <a:solidFill>
                  <a:schemeClr val="tx1"/>
                </a:solidFill>
              </a:rPr>
              <a:t>7.) Lucrul pe care îl fac des doar pentru a părea puternic(ă) sau stăpân(ă) pe situație, deși în interior simt opusul, este ....</a:t>
            </a:r>
          </a:p>
        </p:txBody>
      </p:sp>
    </p:spTree>
    <p:extLst>
      <p:ext uri="{BB962C8B-B14F-4D97-AF65-F5344CB8AC3E}">
        <p14:creationId xmlns:p14="http://schemas.microsoft.com/office/powerpoint/2010/main" val="16011296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69816" y="862149"/>
            <a:ext cx="11490961" cy="3918857"/>
          </a:xfrm>
        </p:spPr>
        <p:txBody>
          <a:bodyPr/>
          <a:lstStyle/>
          <a:p>
            <a:pPr algn="ctr"/>
            <a:r>
              <a:rPr lang="ro-RO" b="1" dirty="0">
                <a:solidFill>
                  <a:schemeClr val="tx1"/>
                </a:solidFill>
              </a:rPr>
              <a:t>8.) Ce este mai greu pentru tine: să recunoști că ai greșit sau să accepți că altcineva a avut dreptate ?</a:t>
            </a:r>
          </a:p>
        </p:txBody>
      </p:sp>
    </p:spTree>
    <p:extLst>
      <p:ext uri="{BB962C8B-B14F-4D97-AF65-F5344CB8AC3E}">
        <p14:creationId xmlns:p14="http://schemas.microsoft.com/office/powerpoint/2010/main" val="54913665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69816" y="862149"/>
            <a:ext cx="11490961" cy="3918857"/>
          </a:xfrm>
        </p:spPr>
        <p:txBody>
          <a:bodyPr/>
          <a:lstStyle/>
          <a:p>
            <a:pPr algn="ctr"/>
            <a:r>
              <a:rPr lang="ro-RO" b="1" dirty="0">
                <a:solidFill>
                  <a:schemeClr val="tx1"/>
                </a:solidFill>
              </a:rPr>
              <a:t>9.) Cum îți dai seama dacă cineva te apreciază pentru ceea ce ești sau pentru ceea ce îi oferi ?</a:t>
            </a:r>
          </a:p>
        </p:txBody>
      </p:sp>
    </p:spTree>
    <p:extLst>
      <p:ext uri="{BB962C8B-B14F-4D97-AF65-F5344CB8AC3E}">
        <p14:creationId xmlns:p14="http://schemas.microsoft.com/office/powerpoint/2010/main" val="36365538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69816" y="862149"/>
            <a:ext cx="11490961" cy="3918857"/>
          </a:xfrm>
        </p:spPr>
        <p:txBody>
          <a:bodyPr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10.) Ce oportunitate ai putea pierde dacă vei continua să alegi mereu varianta cea mai sigură / lipsită de riscuri ?</a:t>
            </a:r>
            <a:endParaRPr lang="ro-R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4234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69816" y="862149"/>
            <a:ext cx="11490961" cy="3918857"/>
          </a:xfrm>
        </p:spPr>
        <p:txBody>
          <a:bodyPr/>
          <a:lstStyle/>
          <a:p>
            <a:pPr algn="ctr"/>
            <a:r>
              <a:rPr lang="ro-RO" b="1" dirty="0">
                <a:solidFill>
                  <a:schemeClr val="tx1"/>
                </a:solidFill>
              </a:rPr>
              <a:t>11.) Ai avut vreodată un moment în care sinceritatea ta ar fi putut schimba o situație ? Ce te-a </a:t>
            </a:r>
            <a:r>
              <a:rPr lang="ro-RO" b="1" dirty="0" smtClean="0">
                <a:solidFill>
                  <a:schemeClr val="tx1"/>
                </a:solidFill>
              </a:rPr>
              <a:t>oprit ?</a:t>
            </a:r>
            <a:endParaRPr lang="ro-R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2877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țetă">
  <a:themeElements>
    <a:clrScheme name="Fațetă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țetă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țetă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41</TotalTime>
  <Words>225</Words>
  <Application>Microsoft Office PowerPoint</Application>
  <PresentationFormat>Ecran lat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Fațetă</vt:lpstr>
      <vt:lpstr>Sunteți gata ?</vt:lpstr>
      <vt:lpstr>1.) Dacă azi ar fi ultima zi de liceu, ceea ce aș regreta că nu am făcut până acum este ....</vt:lpstr>
      <vt:lpstr>2.) Cel mai tare îmi este frică .....</vt:lpstr>
      <vt:lpstr>3.) Sunt momente în care aș vrea să spun că am o părere diferită. Cel mai des mi se întâmplă atunci când .....</vt:lpstr>
      <vt:lpstr>4.) Uneori aș vrea să ......  dar îmi este frică de reacția celorlalți.</vt:lpstr>
      <vt:lpstr>5.) Câtă încredere ai în sfaturile de viață pe care ți le oferă un instrument de I.A.  (ex: chatgpt.com ) ?       Pe ce crezi că se bazează răspunsurile pe care ți le oferă ?</vt:lpstr>
      <vt:lpstr>6.) Cel mai mare compromis pe care l-am făcut până acum doar pentru a fi acceptat(ă) de ceilalți a fost ....</vt:lpstr>
      <vt:lpstr>7.) Lucrul pe care îl fac des doar pentru a părea puternic(ă) sau stăpân(ă) pe situație, deși în interior simt opusul, este ....</vt:lpstr>
      <vt:lpstr>8.) Ce este mai greu pentru tine: să recunoști că ai greșit sau să accepți că altcineva a avut dreptate ?</vt:lpstr>
      <vt:lpstr>9.) Cum îți dai seama dacă cineva te apreciază pentru ceea ce ești sau pentru ceea ce îi oferi ?</vt:lpstr>
      <vt:lpstr>10.) Ce oportunitate ai putea pierde dacă vei continua să alegi mereu varianta cea mai sigură / lipsită de riscuri ?</vt:lpstr>
      <vt:lpstr>11.) Ai avut vreodată un moment în care sinceritatea ta ar fi putut schimba o situație ? Ce te-a oprit 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Cont Microsoft</dc:creator>
  <cp:lastModifiedBy>Cont Microsoft</cp:lastModifiedBy>
  <cp:revision>24</cp:revision>
  <dcterms:created xsi:type="dcterms:W3CDTF">2026-10-18T11:06:36Z</dcterms:created>
  <dcterms:modified xsi:type="dcterms:W3CDTF">2026-10-18T11:47:49Z</dcterms:modified>
</cp:coreProperties>
</file>